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971C537-D120-4688-9AF1-9D059953DAB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AdventureWorks Reseller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88DEF9D-8645-4AC1-B0A6-8402487CD08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7/9/2020 1:33:12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sales by geo" id="10" name="slide10">
            <a:extLst>
              <a:ext uri="{FF2B5EF4-FFF2-40B4-BE49-F238E27FC236}">
                <a16:creationId xmlns:a16="http://schemas.microsoft.com/office/drawing/2014/main" id="{DE55B9E7-7C91-4766-BD77-3F472FFB7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0"/>
            <a:ext cx="1185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sales by geo(2)" id="11" name="slide11">
            <a:extLst>
              <a:ext uri="{FF2B5EF4-FFF2-40B4-BE49-F238E27FC236}">
                <a16:creationId xmlns:a16="http://schemas.microsoft.com/office/drawing/2014/main" id="{4AD281EC-7A3D-486B-A59C-08EB6D0FA0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28" y="0"/>
            <a:ext cx="45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profit by sales" id="12" name="slide12">
            <a:extLst>
              <a:ext uri="{FF2B5EF4-FFF2-40B4-BE49-F238E27FC236}">
                <a16:creationId xmlns:a16="http://schemas.microsoft.com/office/drawing/2014/main" id="{60D5D76E-EE0A-4976-9809-C1D6B8C6C6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0"/>
            <a:ext cx="1196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profit by sales(2)" id="13" name="slide13">
            <a:extLst>
              <a:ext uri="{FF2B5EF4-FFF2-40B4-BE49-F238E27FC236}">
                <a16:creationId xmlns:a16="http://schemas.microsoft.com/office/drawing/2014/main" id="{C45DC089-9D58-41E4-AC05-06B7A4B908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852612"/>
            <a:ext cx="64770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ales people" id="14" name="slide14">
            <a:extLst>
              <a:ext uri="{FF2B5EF4-FFF2-40B4-BE49-F238E27FC236}">
                <a16:creationId xmlns:a16="http://schemas.microsoft.com/office/drawing/2014/main" id="{C108B2DB-BC43-4885-B9D7-5C9BB3169C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04975"/>
            <a:ext cx="115443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ales people (3)" id="15" name="slide15">
            <a:extLst>
              <a:ext uri="{FF2B5EF4-FFF2-40B4-BE49-F238E27FC236}">
                <a16:creationId xmlns:a16="http://schemas.microsoft.com/office/drawing/2014/main" id="{A81F2462-3FE8-4D74-9A80-5EB73C48B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1552575"/>
            <a:ext cx="2495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reseller " id="16" name="slide16">
            <a:extLst>
              <a:ext uri="{FF2B5EF4-FFF2-40B4-BE49-F238E27FC236}">
                <a16:creationId xmlns:a16="http://schemas.microsoft.com/office/drawing/2014/main" id="{50BA0C88-150D-4431-9DC1-5AF3CA81B9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1700212"/>
            <a:ext cx="7915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reseller (3)" id="17" name="slide17">
            <a:extLst>
              <a:ext uri="{FF2B5EF4-FFF2-40B4-BE49-F238E27FC236}">
                <a16:creationId xmlns:a16="http://schemas.microsoft.com/office/drawing/2014/main" id="{0B0A328E-9962-4084-BC1E-E80B7123D2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1552575"/>
            <a:ext cx="24288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 contribution to sales" id="18" name="slide18">
            <a:extLst>
              <a:ext uri="{FF2B5EF4-FFF2-40B4-BE49-F238E27FC236}">
                <a16:creationId xmlns:a16="http://schemas.microsoft.com/office/drawing/2014/main" id="{27187BF5-E916-4D8B-A678-EE4A3DDE78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3" y="0"/>
            <a:ext cx="1155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people corelated attritubes" id="19" name="slide19">
            <a:extLst>
              <a:ext uri="{FF2B5EF4-FFF2-40B4-BE49-F238E27FC236}">
                <a16:creationId xmlns:a16="http://schemas.microsoft.com/office/drawing/2014/main" id="{4CB9D0CF-B9EC-43C7-B6C1-E176BC6E46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385762"/>
            <a:ext cx="2495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contribution of sales" id="2" name="slide2">
            <a:extLst>
              <a:ext uri="{FF2B5EF4-FFF2-40B4-BE49-F238E27FC236}">
                <a16:creationId xmlns:a16="http://schemas.microsoft.com/office/drawing/2014/main" id="{369C2458-0FE0-4C0D-B97B-0E1D0F3BF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57" y="0"/>
            <a:ext cx="4609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eller attribute related to sales" id="20" name="slide20">
            <a:extLst>
              <a:ext uri="{FF2B5EF4-FFF2-40B4-BE49-F238E27FC236}">
                <a16:creationId xmlns:a16="http://schemas.microsoft.com/office/drawing/2014/main" id="{2261ED26-4A9F-4AE5-BA87-B6F375B57E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68" y="0"/>
            <a:ext cx="870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products and sub category by year" id="21" name="slide21">
            <a:extLst>
              <a:ext uri="{FF2B5EF4-FFF2-40B4-BE49-F238E27FC236}">
                <a16:creationId xmlns:a16="http://schemas.microsoft.com/office/drawing/2014/main" id="{818B449E-DA77-45E8-8D2D-88E826D036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24" y="0"/>
            <a:ext cx="984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products and sub category overall" id="22" name="slide22">
            <a:extLst>
              <a:ext uri="{FF2B5EF4-FFF2-40B4-BE49-F238E27FC236}">
                <a16:creationId xmlns:a16="http://schemas.microsoft.com/office/drawing/2014/main" id="{D62A8348-F6B1-436F-B0E6-98962E9D471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13" y="0"/>
            <a:ext cx="5147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by geo over all" id="23" name="slide23">
            <a:extLst>
              <a:ext uri="{FF2B5EF4-FFF2-40B4-BE49-F238E27FC236}">
                <a16:creationId xmlns:a16="http://schemas.microsoft.com/office/drawing/2014/main" id="{30E17875-5F9F-417A-86CA-98CB66D0F2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06" y="0"/>
            <a:ext cx="6804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geo by year" id="24" name="slide24">
            <a:extLst>
              <a:ext uri="{FF2B5EF4-FFF2-40B4-BE49-F238E27FC236}">
                <a16:creationId xmlns:a16="http://schemas.microsoft.com/office/drawing/2014/main" id="{A1B0B2D1-7767-456B-A0A3-5E2765CFDD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" y="0"/>
            <a:ext cx="1202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bussiness type and reseller name overall" id="25" name="slide25">
            <a:extLst>
              <a:ext uri="{FF2B5EF4-FFF2-40B4-BE49-F238E27FC236}">
                <a16:creationId xmlns:a16="http://schemas.microsoft.com/office/drawing/2014/main" id="{F2C8F1A5-4ED4-42D9-B712-C08D75F4AA6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11" y="0"/>
            <a:ext cx="88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able bussiness type and reseller by year" id="26" name="slide26">
            <a:extLst>
              <a:ext uri="{FF2B5EF4-FFF2-40B4-BE49-F238E27FC236}">
                <a16:creationId xmlns:a16="http://schemas.microsoft.com/office/drawing/2014/main" id="{324349AB-2687-4E00-A38D-6F95BAD47D5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9" y="0"/>
            <a:ext cx="29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 promotion overall" id="27" name="slide27">
            <a:extLst>
              <a:ext uri="{FF2B5EF4-FFF2-40B4-BE49-F238E27FC236}">
                <a16:creationId xmlns:a16="http://schemas.microsoft.com/office/drawing/2014/main" id="{21EBE11E-B767-468A-AB1B-A58E53A1DA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02" y="0"/>
            <a:ext cx="982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n Profit promotion by year" id="28" name="slide28">
            <a:extLst>
              <a:ext uri="{FF2B5EF4-FFF2-40B4-BE49-F238E27FC236}">
                <a16:creationId xmlns:a16="http://schemas.microsoft.com/office/drawing/2014/main" id="{9298EB4D-784D-4863-A870-8240DF116E5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" y="0"/>
            <a:ext cx="11999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etails by Product Hierarchy" id="29" name="slide29">
            <a:extLst>
              <a:ext uri="{FF2B5EF4-FFF2-40B4-BE49-F238E27FC236}">
                <a16:creationId xmlns:a16="http://schemas.microsoft.com/office/drawing/2014/main" id="{5CBA2818-80B6-4CC4-88C2-8394E8AEA9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090737"/>
            <a:ext cx="857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contribution of sales (2)" id="3" name="slide3">
            <a:extLst>
              <a:ext uri="{FF2B5EF4-FFF2-40B4-BE49-F238E27FC236}">
                <a16:creationId xmlns:a16="http://schemas.microsoft.com/office/drawing/2014/main" id="{76931687-4B8D-4A19-9EBA-216ACA10A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885950"/>
            <a:ext cx="2571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etails by Reseller Hierarchy" id="30" name="slide30">
            <a:extLst>
              <a:ext uri="{FF2B5EF4-FFF2-40B4-BE49-F238E27FC236}">
                <a16:creationId xmlns:a16="http://schemas.microsoft.com/office/drawing/2014/main" id="{76A17D1D-E2A2-4245-8C60-510F64DC394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1943100"/>
            <a:ext cx="7124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etails by Geo Hierarchy" id="31" name="slide31">
            <a:extLst>
              <a:ext uri="{FF2B5EF4-FFF2-40B4-BE49-F238E27FC236}">
                <a16:creationId xmlns:a16="http://schemas.microsoft.com/office/drawing/2014/main" id="{DE3AC150-003E-4761-A3A4-41B36F804A4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038350"/>
            <a:ext cx="10020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details by Promotion Hierarchy" id="32" name="slide32">
            <a:extLst>
              <a:ext uri="{FF2B5EF4-FFF2-40B4-BE49-F238E27FC236}">
                <a16:creationId xmlns:a16="http://schemas.microsoft.com/office/drawing/2014/main" id="{79D883A4-E53C-47CE-BB75-943D7062F6C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821"/>
            <a:ext cx="12192000" cy="31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Amt vs Profit by month year" id="33" name="slide33">
            <a:extLst>
              <a:ext uri="{FF2B5EF4-FFF2-40B4-BE49-F238E27FC236}">
                <a16:creationId xmlns:a16="http://schemas.microsoft.com/office/drawing/2014/main" id="{3546D8BA-3B4D-4B7C-9E73-F58DEE6BAD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" y="0"/>
            <a:ext cx="1198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nk sales amount by subcategory" id="34" name="slide34">
            <a:extLst>
              <a:ext uri="{FF2B5EF4-FFF2-40B4-BE49-F238E27FC236}">
                <a16:creationId xmlns:a16="http://schemas.microsoft.com/office/drawing/2014/main" id="{72F47D66-07A5-4EC7-93FA-061B74A5867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29" y="0"/>
            <a:ext cx="2867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amount and product hierarchy" id="35" name="slide35">
            <a:extLst>
              <a:ext uri="{FF2B5EF4-FFF2-40B4-BE49-F238E27FC236}">
                <a16:creationId xmlns:a16="http://schemas.microsoft.com/office/drawing/2014/main" id="{5AA377AF-6161-4C8D-9E24-CF57A36D918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181100"/>
            <a:ext cx="84105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product subcategories for bikes" id="36" name="slide36">
            <a:extLst>
              <a:ext uri="{FF2B5EF4-FFF2-40B4-BE49-F238E27FC236}">
                <a16:creationId xmlns:a16="http://schemas.microsoft.com/office/drawing/2014/main" id="{D2B0FCC6-5007-4F03-BBD6-CD9C4FFCA9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2143125"/>
            <a:ext cx="4248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nkCity Sales with state and country" id="37" name="slide37">
            <a:extLst>
              <a:ext uri="{FF2B5EF4-FFF2-40B4-BE49-F238E27FC236}">
                <a16:creationId xmlns:a16="http://schemas.microsoft.com/office/drawing/2014/main" id="{247DCE0B-122B-4E34-A20D-0CBC1D23656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84" y="0"/>
            <a:ext cx="347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amount by geo heirarachy" id="38" name="slide38">
            <a:extLst>
              <a:ext uri="{FF2B5EF4-FFF2-40B4-BE49-F238E27FC236}">
                <a16:creationId xmlns:a16="http://schemas.microsoft.com/office/drawing/2014/main" id="{690283C9-7D48-4F4E-AB75-18F4D22126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0"/>
            <a:ext cx="1185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cities by sales amount" id="39" name="slide39">
            <a:extLst>
              <a:ext uri="{FF2B5EF4-FFF2-40B4-BE49-F238E27FC236}">
                <a16:creationId xmlns:a16="http://schemas.microsoft.com/office/drawing/2014/main" id="{E4631788-D96B-4285-A7E2-EA09341825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53" y="0"/>
            <a:ext cx="7877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rison of yearly sales" id="4" name="slide4">
            <a:extLst>
              <a:ext uri="{FF2B5EF4-FFF2-40B4-BE49-F238E27FC236}">
                <a16:creationId xmlns:a16="http://schemas.microsoft.com/office/drawing/2014/main" id="{81324E00-3A5A-4565-9E48-9A1F5443C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76" y="0"/>
            <a:ext cx="3561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City" id="40" name="slide40">
            <a:extLst>
              <a:ext uri="{FF2B5EF4-FFF2-40B4-BE49-F238E27FC236}">
                <a16:creationId xmlns:a16="http://schemas.microsoft.com/office/drawing/2014/main" id="{D2A385B6-8A13-47EC-9C30-5FC9BFDD5E1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26" y="0"/>
            <a:ext cx="10939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Rank of Employee" id="41" name="slide41">
            <a:extLst>
              <a:ext uri="{FF2B5EF4-FFF2-40B4-BE49-F238E27FC236}">
                <a16:creationId xmlns:a16="http://schemas.microsoft.com/office/drawing/2014/main" id="{09892FB9-B5A0-46E9-9736-F3A4438FD2E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862012"/>
            <a:ext cx="24193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amount profit year opened bin" id="42" name="slide42">
            <a:extLst>
              <a:ext uri="{FF2B5EF4-FFF2-40B4-BE49-F238E27FC236}">
                <a16:creationId xmlns:a16="http://schemas.microsoft.com/office/drawing/2014/main" id="{36D9228E-5D98-4124-BD5F-74CC5A86AEA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08" y="0"/>
            <a:ext cx="3540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_Related(1)" id="43" name="slide43">
            <a:extLst>
              <a:ext uri="{FF2B5EF4-FFF2-40B4-BE49-F238E27FC236}">
                <a16:creationId xmlns:a16="http://schemas.microsoft.com/office/drawing/2014/main" id="{B6315CF5-0FF5-4454-847F-3326C57EFEF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_Related(2)" id="44" name="slide44">
            <a:extLst>
              <a:ext uri="{FF2B5EF4-FFF2-40B4-BE49-F238E27FC236}">
                <a16:creationId xmlns:a16="http://schemas.microsoft.com/office/drawing/2014/main" id="{F7A4E7CB-0595-42FC-B7CA-FB499004BA6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_Related(3)" id="45" name="slide45">
            <a:extLst>
              <a:ext uri="{FF2B5EF4-FFF2-40B4-BE49-F238E27FC236}">
                <a16:creationId xmlns:a16="http://schemas.microsoft.com/office/drawing/2014/main" id="{5C339826-DFDF-4449-AB4E-BEAE622169A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motion Sales(1)" id="46" name="slide46">
            <a:extLst>
              <a:ext uri="{FF2B5EF4-FFF2-40B4-BE49-F238E27FC236}">
                <a16:creationId xmlns:a16="http://schemas.microsoft.com/office/drawing/2014/main" id="{5AEBE264-8B05-437B-89BB-E6233F1697A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motion sales(2)" id="47" name="slide47">
            <a:extLst>
              <a:ext uri="{FF2B5EF4-FFF2-40B4-BE49-F238E27FC236}">
                <a16:creationId xmlns:a16="http://schemas.microsoft.com/office/drawing/2014/main" id="{118C5DA7-1682-496B-A2EF-7BA2C5168B2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_related(1)" id="48" name="slide48">
            <a:extLst>
              <a:ext uri="{FF2B5EF4-FFF2-40B4-BE49-F238E27FC236}">
                <a16:creationId xmlns:a16="http://schemas.microsoft.com/office/drawing/2014/main" id="{972AC76F-2D31-45D4-8ACB-2D9CA52733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_related(2)" id="49" name="slide49">
            <a:extLst>
              <a:ext uri="{FF2B5EF4-FFF2-40B4-BE49-F238E27FC236}">
                <a16:creationId xmlns:a16="http://schemas.microsoft.com/office/drawing/2014/main" id="{31F09828-9011-4642-97E7-F450F525EFF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rison of yearly sales (2)" id="5" name="slide5">
            <a:extLst>
              <a:ext uri="{FF2B5EF4-FFF2-40B4-BE49-F238E27FC236}">
                <a16:creationId xmlns:a16="http://schemas.microsoft.com/office/drawing/2014/main" id="{388A160A-706B-49A6-8D2D-4FA832FE8F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2085975"/>
            <a:ext cx="2333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_related(3)" id="50" name="slide50">
            <a:extLst>
              <a:ext uri="{FF2B5EF4-FFF2-40B4-BE49-F238E27FC236}">
                <a16:creationId xmlns:a16="http://schemas.microsoft.com/office/drawing/2014/main" id="{7B5F3A64-D6C2-4E8B-AE98-00A2E94A2E3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_related(4)" id="51" name="slide51">
            <a:extLst>
              <a:ext uri="{FF2B5EF4-FFF2-40B4-BE49-F238E27FC236}">
                <a16:creationId xmlns:a16="http://schemas.microsoft.com/office/drawing/2014/main" id="{8A08F418-52E1-48BA-BE75-4AD9C1BAE46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eller_related(1)" id="52" name="slide52">
            <a:extLst>
              <a:ext uri="{FF2B5EF4-FFF2-40B4-BE49-F238E27FC236}">
                <a16:creationId xmlns:a16="http://schemas.microsoft.com/office/drawing/2014/main" id="{23132FFB-1212-49B1-9EDE-B6168ED3BCA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eller_related(2)" id="53" name="slide53">
            <a:extLst>
              <a:ext uri="{FF2B5EF4-FFF2-40B4-BE49-F238E27FC236}">
                <a16:creationId xmlns:a16="http://schemas.microsoft.com/office/drawing/2014/main" id="{DCCF106A-058A-427E-AE5B-D2DF96B8CCB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eller_related(3)" id="54" name="slide54">
            <a:extLst>
              <a:ext uri="{FF2B5EF4-FFF2-40B4-BE49-F238E27FC236}">
                <a16:creationId xmlns:a16="http://schemas.microsoft.com/office/drawing/2014/main" id="{C4599485-1E02-40D1-B732-CDA521F92789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eller_related(4)" id="55" name="slide55">
            <a:extLst>
              <a:ext uri="{FF2B5EF4-FFF2-40B4-BE49-F238E27FC236}">
                <a16:creationId xmlns:a16="http://schemas.microsoft.com/office/drawing/2014/main" id="{EA9BBCCE-56EF-44B7-9524-4EE35A3CE9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trends and forecast by month" id="6" name="slide6">
            <a:extLst>
              <a:ext uri="{FF2B5EF4-FFF2-40B4-BE49-F238E27FC236}">
                <a16:creationId xmlns:a16="http://schemas.microsoft.com/office/drawing/2014/main" id="{B2755865-F277-42A3-B242-0728F500E3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27" y="0"/>
            <a:ext cx="687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trends and forecast by month " id="7" name="slide7">
            <a:extLst>
              <a:ext uri="{FF2B5EF4-FFF2-40B4-BE49-F238E27FC236}">
                <a16:creationId xmlns:a16="http://schemas.microsoft.com/office/drawing/2014/main" id="{26E1486F-0F84-440C-BD6B-05BB585476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7" y="1485900"/>
            <a:ext cx="2562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promotion and discount" id="8" name="slide8">
            <a:extLst>
              <a:ext uri="{FF2B5EF4-FFF2-40B4-BE49-F238E27FC236}">
                <a16:creationId xmlns:a16="http://schemas.microsoft.com/office/drawing/2014/main" id="{F31D9096-19DB-4C84-A502-205675AA3B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3"/>
            <a:ext cx="12192000" cy="68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promotion and discount(2)" id="9" name="slide9">
            <a:extLst>
              <a:ext uri="{FF2B5EF4-FFF2-40B4-BE49-F238E27FC236}">
                <a16:creationId xmlns:a16="http://schemas.microsoft.com/office/drawing/2014/main" id="{886DDBEE-8F15-4718-8CD3-8ACFBDADA2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165258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2020-07-09T05:33:19Z</dcterms:created>
  <dcterms:modified xsi:type="dcterms:W3CDTF">2020-07-09T05:33:19Z</dcterms:modified>
</cp:coreProperties>
</file>